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979" autoAdjust="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39695" y="202283"/>
            <a:ext cx="867880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Lista de Verificación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Análisis de necesidades (POA)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POA Autorizado, Recurso Humano, Recursos Materiales, Telecomunicaciones, Licencias de software y lugar amplio de trabajo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20936" y="3012916"/>
            <a:ext cx="4391025" cy="14431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1.- Recorrido de las áreas por los Jefes de Departamento.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Priorizar y calendarizar las actividades por semestre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por área.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685605" y="2392900"/>
            <a:ext cx="4442541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PROCESO: </a:t>
            </a:r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(MANTENIMIENTO </a:t>
            </a:r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PREVENTIVO DE EQUIPO DE COMPUTO)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293949"/>
            <a:ext cx="4972165" cy="15640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Mantenimiento preventivo=( Total mantenimiento preventivo realizado /                                                 Total mantenimiento preventivo programado) * 100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Indicador Centro de Cómputo = 85 %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Programa de mantenimiento preventivo semestral.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Formato de Orden de Trabajo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3122" y="5282391"/>
            <a:ext cx="2535810" cy="15011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Pérdida de tiempo del usuario final por falla de equipo.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Quejas continuas por mal servicio.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Inseguridad de las Instalaciones.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56921" y="5583090"/>
            <a:ext cx="2413591" cy="1114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Equipo y/o instalaciones dañadas.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Disminución de la vida útil del bien.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Urgencia de reemplazo de equipo o componentes.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48142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2202375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ITH-AD-PO-001-01 </a:t>
            </a:r>
          </a:p>
        </p:txBody>
      </p:sp>
      <p:sp>
        <p:nvSpPr>
          <p:cNvPr id="34" name="Documento 33"/>
          <p:cNvSpPr/>
          <p:nvPr/>
        </p:nvSpPr>
        <p:spPr>
          <a:xfrm>
            <a:off x="10833046" y="2888128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/>
              <a:t>ITH-AD-PO-001-03 </a:t>
            </a:r>
          </a:p>
        </p:txBody>
      </p:sp>
      <p:sp>
        <p:nvSpPr>
          <p:cNvPr id="24" name="Documento 23"/>
          <p:cNvSpPr/>
          <p:nvPr/>
        </p:nvSpPr>
        <p:spPr>
          <a:xfrm>
            <a:off x="10689513" y="373450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/>
              <a:t>ITH-AD-PO-001-04</a:t>
            </a:r>
          </a:p>
        </p:txBody>
      </p:sp>
      <p:sp>
        <p:nvSpPr>
          <p:cNvPr id="25" name="Documento 24"/>
          <p:cNvSpPr/>
          <p:nvPr/>
        </p:nvSpPr>
        <p:spPr>
          <a:xfrm>
            <a:off x="2231180" y="4058229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ITH-AD-PO-001-02</a:t>
            </a:r>
            <a:endParaRPr lang="es-MX" sz="12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9819860" y="194290"/>
            <a:ext cx="206807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19/Mayo/2021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939696" y="650375"/>
            <a:ext cx="1094823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Realizado por: L.I. Ana Alicia Valenzuela Huerta.      Jefa de Centro de Cómputo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194</Words>
  <Application>Microsoft Office PowerPoint</Application>
  <PresentationFormat>Panorámica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Ccomputo 2020</cp:lastModifiedBy>
  <cp:revision>55</cp:revision>
  <cp:lastPrinted>2018-02-01T18:08:59Z</cp:lastPrinted>
  <dcterms:created xsi:type="dcterms:W3CDTF">2017-10-05T18:52:50Z</dcterms:created>
  <dcterms:modified xsi:type="dcterms:W3CDTF">2021-06-23T19:47:46Z</dcterms:modified>
</cp:coreProperties>
</file>